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600" y="-10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ime Silveira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–Jaime Silveira</a:t>
            </a:r>
          </a:p>
        </p:txBody>
      </p:sp>
      <p:sp>
        <p:nvSpPr>
          <p:cNvPr id="94" name="“Digite uma citação aqui.”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>
            <a:spLocks noGrp="1"/>
          </p:cNvSpPr>
          <p:nvPr>
            <p:ph type="pic" idx="13"/>
          </p:nvPr>
        </p:nvSpPr>
        <p:spPr>
          <a:xfrm>
            <a:off x="1712269" y="0"/>
            <a:ext cx="20959463" cy="13983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>
            <a:spLocks noGrp="1"/>
          </p:cNvSpPr>
          <p:nvPr>
            <p:ph type="pic" sz="half" idx="13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>
            <a:spLocks noGrp="1"/>
          </p:cNvSpPr>
          <p:nvPr>
            <p:ph type="pic" idx="13"/>
          </p:nvPr>
        </p:nvSpPr>
        <p:spPr>
          <a:xfrm>
            <a:off x="6231433" y="863203"/>
            <a:ext cx="17439681" cy="116264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>
            <a:spLocks noGrp="1"/>
          </p:cNvSpPr>
          <p:nvPr>
            <p:ph type="pic" sz="half" idx="13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>
            <a:spLocks noGrp="1"/>
          </p:cNvSpPr>
          <p:nvPr>
            <p:ph type="pic" sz="quarter" idx="13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m"/>
          <p:cNvSpPr>
            <a:spLocks noGrp="1"/>
          </p:cNvSpPr>
          <p:nvPr>
            <p:ph type="pic" sz="quarter" idx="14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m"/>
          <p:cNvSpPr>
            <a:spLocks noGrp="1"/>
          </p:cNvSpPr>
          <p:nvPr>
            <p:ph type="pic" idx="15"/>
          </p:nvPr>
        </p:nvSpPr>
        <p:spPr>
          <a:xfrm>
            <a:off x="-291704" y="1250156"/>
            <a:ext cx="16850320" cy="11233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20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01.jpg" descr="0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56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010.jpg" descr="010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60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011.jpg" descr="01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64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012.jpg" descr="01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68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013.jpg" descr="013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72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014.jpg" descr="01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76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015.jpg" descr="015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80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016.jpg" descr="01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84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017.jpg" descr="01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88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018.jpg" descr="018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92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019.jpg" descr="019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24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02.jpg" descr="0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96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020.jpg" descr="020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00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021.jpg" descr="02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04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022.jpg" descr="02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08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023.jpg" descr="023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12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024.jpg" descr="02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16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025.jpg" descr="025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20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026.jpg" descr="02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24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027.jpg" descr="02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28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028.jpg" descr="028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32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3" name="029.jpg" descr="029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28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03.jpg" descr="03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36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7" name="030.jpg" descr="030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40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1" name="031.jpg" descr="03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44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5" name="032.jpg" descr="03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48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033.jpg" descr="033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52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3" name="034.jpg" descr="03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56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035.jpg" descr="035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60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1" name="036.jpg" descr="03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64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5" name="037.jpg" descr="03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68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038.jpg" descr="038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72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3" name="039.jpg" descr="039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32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04.jpg" descr="0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276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7" name="040.jpg" descr="040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36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05.jpg" descr="05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40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06.jpg" descr="0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44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07.jpg" descr="07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48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08.jpg" descr="08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0086">
              <a:defRPr sz="9407"/>
            </a:pPr>
            <a:endParaRPr/>
          </a:p>
        </p:txBody>
      </p:sp>
      <p:sp>
        <p:nvSpPr>
          <p:cNvPr id="152" name="Corp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09.jpg" descr="09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White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Pib Florida</dc:creator>
  <cp:lastModifiedBy>Pib Florida</cp:lastModifiedBy>
  <cp:revision>1</cp:revision>
  <dcterms:modified xsi:type="dcterms:W3CDTF">2020-11-28T16:32:15Z</dcterms:modified>
</cp:coreProperties>
</file>