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34000" y="946546"/>
            <a:ext cx="13716000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01.jpg" descr="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010.jpg" descr="0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011.jpg" descr="0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012.jpg" descr="0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013.jpg" descr="0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014.jpg" descr="0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015.jpg" descr="0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016.jpg" descr="0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017.jpg" descr="0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018.jpg" descr="0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019.jpg" descr="0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02.jpg" descr="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020.jpg" descr="0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021.jpg" descr="0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022.jpg" descr="0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023.jpg" descr="0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024.jpg" descr="0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025.jpg" descr="0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026.jpg" descr="0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027.jpg" descr="0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028.jpg" descr="0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029.jpg" descr="0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03.jpg" descr="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7" name="030.jpg" descr="0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031.jpg" descr="0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5" name="032.jpg" descr="0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033.jpg" descr="0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034.jpg" descr="0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035.jpg" descr="0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1" name="036.jpg" descr="0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037.jpg" descr="0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038.jpg" descr="0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039.jpg" descr="0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04.jpg" descr="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040.jpg" descr="0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1" name="041.jpg" descr="0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5" name="042.jpg" descr="0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043.jpg" descr="0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3" name="044.jpg" descr="0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05.jpg" descr="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06.jpg" descr="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07.jpg" descr="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08.jpg" descr="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09.jpg" descr="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